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csa01Ajmal/Task4_BackE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89337" y="2134313"/>
            <a:ext cx="327789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https://github.com/20CSA42SANTHOSH/Task5_Link</a:t>
            </a: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</a:rPr>
              <a:t>20csa01Ajmal/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20csa05/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Vignesh5977/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PugazhendhiVelu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sz="900" b="0" i="0" dirty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261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arial</vt:lpstr>
      <vt:lpstr>EB Garamond</vt:lpstr>
      <vt:lpstr>Times New Roman</vt:lpstr>
      <vt:lpstr>arial</vt:lpstr>
      <vt:lpstr>Noto Sans Symbols</vt:lpstr>
      <vt:lpstr>Calibri</vt:lpstr>
      <vt:lpstr>Public Sans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Lankeesh Sasi</cp:lastModifiedBy>
  <cp:revision>16</cp:revision>
  <dcterms:created xsi:type="dcterms:W3CDTF">2020-08-13T11:21:46Z</dcterms:created>
  <dcterms:modified xsi:type="dcterms:W3CDTF">2023-11-15T06:04:38Z</dcterms:modified>
</cp:coreProperties>
</file>